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kp8TSgs4OP+WQCsCxsZmdxcFs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37f66b3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537f66b30c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482600" y="3602038"/>
            <a:ext cx="10506991" cy="227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8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9" name="Google Shape;19;p1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7"/>
          <p:cNvSpPr txBox="1"/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 rot="5400000">
            <a:off x="4191213" y="-603890"/>
            <a:ext cx="3092949" cy="1050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88" name="Google Shape;88;p27"/>
          <p:cNvCxnSpPr/>
          <p:nvPr/>
        </p:nvCxnSpPr>
        <p:spPr>
          <a:xfrm>
            <a:off x="482600" y="291840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2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title"/>
          </p:nvPr>
        </p:nvSpPr>
        <p:spPr>
          <a:xfrm rot="5400000">
            <a:off x="6953262" y="2066856"/>
            <a:ext cx="5124777" cy="2947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 rot="5400000">
            <a:off x="1550470" y="-87430"/>
            <a:ext cx="5124777" cy="725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37f66b30c_0_111"/>
          <p:cNvSpPr txBox="1"/>
          <p:nvPr>
            <p:ph type="ctrTitle"/>
          </p:nvPr>
        </p:nvSpPr>
        <p:spPr>
          <a:xfrm>
            <a:off x="482600" y="978408"/>
            <a:ext cx="105069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537f66b30c_0_111"/>
          <p:cNvSpPr txBox="1"/>
          <p:nvPr>
            <p:ph idx="1" type="subTitle"/>
          </p:nvPr>
        </p:nvSpPr>
        <p:spPr>
          <a:xfrm>
            <a:off x="482600" y="3602038"/>
            <a:ext cx="105069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g2537f66b30c_0_111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537f66b30c_0_111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537f66b30c_0_111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10" name="Google Shape;110;g2537f66b30c_0_111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37f66b30c_0_118"/>
          <p:cNvSpPr txBox="1"/>
          <p:nvPr>
            <p:ph type="title"/>
          </p:nvPr>
        </p:nvSpPr>
        <p:spPr>
          <a:xfrm>
            <a:off x="482600" y="978408"/>
            <a:ext cx="10634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537f66b30c_0_118"/>
          <p:cNvSpPr txBox="1"/>
          <p:nvPr>
            <p:ph idx="1" type="body"/>
          </p:nvPr>
        </p:nvSpPr>
        <p:spPr>
          <a:xfrm>
            <a:off x="482600" y="3306870"/>
            <a:ext cx="105069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g2537f66b30c_0_118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537f66b30c_0_118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2537f66b30c_0_118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37f66b30c_0_124"/>
          <p:cNvSpPr/>
          <p:nvPr/>
        </p:nvSpPr>
        <p:spPr>
          <a:xfrm>
            <a:off x="481007" y="3922232"/>
            <a:ext cx="11147100" cy="2434800"/>
          </a:xfrm>
          <a:prstGeom prst="rect">
            <a:avLst/>
          </a:prstGeom>
          <a:solidFill>
            <a:schemeClr val="accen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537f66b30c_0_124"/>
          <p:cNvSpPr txBox="1"/>
          <p:nvPr>
            <p:ph type="title"/>
          </p:nvPr>
        </p:nvSpPr>
        <p:spPr>
          <a:xfrm>
            <a:off x="482600" y="978409"/>
            <a:ext cx="105156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2537f66b30c_0_124"/>
          <p:cNvSpPr txBox="1"/>
          <p:nvPr>
            <p:ph idx="1" type="body"/>
          </p:nvPr>
        </p:nvSpPr>
        <p:spPr>
          <a:xfrm>
            <a:off x="482600" y="4171445"/>
            <a:ext cx="105156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g2537f66b30c_0_124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537f66b30c_0_124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537f66b30c_0_124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24" name="Google Shape;124;g2537f66b30c_0_124"/>
          <p:cNvCxnSpPr/>
          <p:nvPr/>
        </p:nvCxnSpPr>
        <p:spPr>
          <a:xfrm>
            <a:off x="481007" y="3922232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g2537f66b30c_0_124"/>
          <p:cNvCxnSpPr/>
          <p:nvPr/>
        </p:nvCxnSpPr>
        <p:spPr>
          <a:xfrm>
            <a:off x="482600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g2537f66b30c_0_124"/>
          <p:cNvCxnSpPr/>
          <p:nvPr/>
        </p:nvCxnSpPr>
        <p:spPr>
          <a:xfrm>
            <a:off x="481007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7f66b30c_0_134"/>
          <p:cNvSpPr/>
          <p:nvPr/>
        </p:nvSpPr>
        <p:spPr>
          <a:xfrm>
            <a:off x="481007" y="483577"/>
            <a:ext cx="11147100" cy="2434800"/>
          </a:xfrm>
          <a:prstGeom prst="rect">
            <a:avLst/>
          </a:prstGeom>
          <a:solidFill>
            <a:schemeClr val="accen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537f66b30c_0_134"/>
          <p:cNvSpPr txBox="1"/>
          <p:nvPr>
            <p:ph type="title"/>
          </p:nvPr>
        </p:nvSpPr>
        <p:spPr>
          <a:xfrm>
            <a:off x="482599" y="978408"/>
            <a:ext cx="111471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537f66b30c_0_134"/>
          <p:cNvSpPr txBox="1"/>
          <p:nvPr>
            <p:ph idx="1" type="body"/>
          </p:nvPr>
        </p:nvSpPr>
        <p:spPr>
          <a:xfrm>
            <a:off x="482600" y="3103131"/>
            <a:ext cx="54186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2537f66b30c_0_134"/>
          <p:cNvSpPr txBox="1"/>
          <p:nvPr>
            <p:ph idx="2" type="body"/>
          </p:nvPr>
        </p:nvSpPr>
        <p:spPr>
          <a:xfrm>
            <a:off x="6211120" y="3103131"/>
            <a:ext cx="54186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g2537f66b30c_0_134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2537f66b30c_0_134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537f66b30c_0_134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35" name="Google Shape;135;g2537f66b30c_0_134"/>
          <p:cNvCxnSpPr/>
          <p:nvPr/>
        </p:nvCxnSpPr>
        <p:spPr>
          <a:xfrm>
            <a:off x="482600" y="291840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g2537f66b30c_0_134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37f66b30c_0_144"/>
          <p:cNvSpPr txBox="1"/>
          <p:nvPr>
            <p:ph type="title"/>
          </p:nvPr>
        </p:nvSpPr>
        <p:spPr>
          <a:xfrm>
            <a:off x="484631" y="978407"/>
            <a:ext cx="111450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537f66b30c_0_144"/>
          <p:cNvSpPr txBox="1"/>
          <p:nvPr>
            <p:ph idx="1" type="body"/>
          </p:nvPr>
        </p:nvSpPr>
        <p:spPr>
          <a:xfrm>
            <a:off x="484632" y="2500921"/>
            <a:ext cx="534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g2537f66b30c_0_144"/>
          <p:cNvSpPr txBox="1"/>
          <p:nvPr>
            <p:ph idx="2" type="body"/>
          </p:nvPr>
        </p:nvSpPr>
        <p:spPr>
          <a:xfrm>
            <a:off x="484632" y="3428999"/>
            <a:ext cx="53463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2537f66b30c_0_144"/>
          <p:cNvSpPr txBox="1"/>
          <p:nvPr>
            <p:ph idx="3" type="body"/>
          </p:nvPr>
        </p:nvSpPr>
        <p:spPr>
          <a:xfrm>
            <a:off x="6257120" y="2500921"/>
            <a:ext cx="5372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g2537f66b30c_0_144"/>
          <p:cNvSpPr txBox="1"/>
          <p:nvPr>
            <p:ph idx="4" type="body"/>
          </p:nvPr>
        </p:nvSpPr>
        <p:spPr>
          <a:xfrm>
            <a:off x="6257120" y="3428999"/>
            <a:ext cx="53727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g2537f66b30c_0_144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2537f66b30c_0_144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537f66b30c_0_144"/>
          <p:cNvSpPr txBox="1"/>
          <p:nvPr>
            <p:ph idx="12" type="sldNum"/>
          </p:nvPr>
        </p:nvSpPr>
        <p:spPr>
          <a:xfrm>
            <a:off x="10989591" y="-7190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37f66b30c_0_153"/>
          <p:cNvSpPr/>
          <p:nvPr/>
        </p:nvSpPr>
        <p:spPr>
          <a:xfrm>
            <a:off x="481007" y="3933311"/>
            <a:ext cx="11147100" cy="2434800"/>
          </a:xfrm>
          <a:prstGeom prst="rect">
            <a:avLst/>
          </a:prstGeom>
          <a:solidFill>
            <a:schemeClr val="accen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537f66b30c_0_153"/>
          <p:cNvSpPr txBox="1"/>
          <p:nvPr>
            <p:ph type="title"/>
          </p:nvPr>
        </p:nvSpPr>
        <p:spPr>
          <a:xfrm>
            <a:off x="482600" y="978408"/>
            <a:ext cx="10634400" cy="25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537f66b30c_0_153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537f66b30c_0_153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537f66b30c_0_153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52" name="Google Shape;152;g2537f66b30c_0_153"/>
          <p:cNvCxnSpPr/>
          <p:nvPr/>
        </p:nvCxnSpPr>
        <p:spPr>
          <a:xfrm>
            <a:off x="482600" y="393331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" name="Google Shape;153;g2537f66b30c_0_153"/>
          <p:cNvCxnSpPr/>
          <p:nvPr/>
        </p:nvCxnSpPr>
        <p:spPr>
          <a:xfrm>
            <a:off x="481007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37f66b30c_0_161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2537f66b30c_0_161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537f66b30c_0_161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37f66b30c_0_165"/>
          <p:cNvSpPr txBox="1"/>
          <p:nvPr>
            <p:ph type="title"/>
          </p:nvPr>
        </p:nvSpPr>
        <p:spPr>
          <a:xfrm>
            <a:off x="484632" y="978408"/>
            <a:ext cx="42873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2537f66b30c_0_165"/>
          <p:cNvSpPr txBox="1"/>
          <p:nvPr>
            <p:ph idx="1" type="body"/>
          </p:nvPr>
        </p:nvSpPr>
        <p:spPr>
          <a:xfrm>
            <a:off x="5183187" y="987425"/>
            <a:ext cx="64464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1" name="Google Shape;161;g2537f66b30c_0_165"/>
          <p:cNvSpPr txBox="1"/>
          <p:nvPr>
            <p:ph idx="2" type="body"/>
          </p:nvPr>
        </p:nvSpPr>
        <p:spPr>
          <a:xfrm>
            <a:off x="484632" y="3645074"/>
            <a:ext cx="42873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g2537f66b30c_0_165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537f66b30c_0_165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537f66b30c_0_165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37f66b30c_0_172"/>
          <p:cNvSpPr txBox="1"/>
          <p:nvPr>
            <p:ph type="title"/>
          </p:nvPr>
        </p:nvSpPr>
        <p:spPr>
          <a:xfrm>
            <a:off x="484632" y="978407"/>
            <a:ext cx="42873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2537f66b30c_0_172"/>
          <p:cNvSpPr/>
          <p:nvPr>
            <p:ph idx="2" type="pic"/>
          </p:nvPr>
        </p:nvSpPr>
        <p:spPr>
          <a:xfrm>
            <a:off x="5183187" y="987425"/>
            <a:ext cx="6446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g2537f66b30c_0_172"/>
          <p:cNvSpPr txBox="1"/>
          <p:nvPr>
            <p:ph idx="1" type="body"/>
          </p:nvPr>
        </p:nvSpPr>
        <p:spPr>
          <a:xfrm>
            <a:off x="484632" y="3645074"/>
            <a:ext cx="42873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g2537f66b30c_0_172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2537f66b30c_0_172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2537f66b30c_0_172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37f66b30c_0_179"/>
          <p:cNvSpPr/>
          <p:nvPr/>
        </p:nvSpPr>
        <p:spPr>
          <a:xfrm>
            <a:off x="482600" y="483576"/>
            <a:ext cx="11147100" cy="2434800"/>
          </a:xfrm>
          <a:prstGeom prst="rect">
            <a:avLst/>
          </a:prstGeom>
          <a:solidFill>
            <a:schemeClr val="accen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537f66b30c_0_179"/>
          <p:cNvSpPr txBox="1"/>
          <p:nvPr>
            <p:ph type="title"/>
          </p:nvPr>
        </p:nvSpPr>
        <p:spPr>
          <a:xfrm>
            <a:off x="482600" y="978408"/>
            <a:ext cx="10506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537f66b30c_0_179"/>
          <p:cNvSpPr txBox="1"/>
          <p:nvPr>
            <p:ph idx="1" type="body"/>
          </p:nvPr>
        </p:nvSpPr>
        <p:spPr>
          <a:xfrm rot="5400000">
            <a:off x="4191233" y="-603819"/>
            <a:ext cx="3093000" cy="10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g2537f66b30c_0_179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2537f66b30c_0_179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2537f66b30c_0_179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79" name="Google Shape;179;g2537f66b30c_0_179"/>
          <p:cNvCxnSpPr/>
          <p:nvPr/>
        </p:nvCxnSpPr>
        <p:spPr>
          <a:xfrm>
            <a:off x="482600" y="291840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g2537f66b30c_0_179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37f66b30c_0_188"/>
          <p:cNvSpPr txBox="1"/>
          <p:nvPr>
            <p:ph type="title"/>
          </p:nvPr>
        </p:nvSpPr>
        <p:spPr>
          <a:xfrm rot="5400000">
            <a:off x="6953241" y="2066958"/>
            <a:ext cx="51249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2537f66b30c_0_188"/>
          <p:cNvSpPr txBox="1"/>
          <p:nvPr>
            <p:ph idx="1" type="body"/>
          </p:nvPr>
        </p:nvSpPr>
        <p:spPr>
          <a:xfrm rot="5400000">
            <a:off x="1550435" y="-87342"/>
            <a:ext cx="5124900" cy="7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g2537f66b30c_0_188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2537f66b30c_0_188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2537f66b30c_0_188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/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482600" y="4171445"/>
            <a:ext cx="10515600" cy="1918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3" name="Google Shape;33;p20"/>
          <p:cNvCxnSpPr/>
          <p:nvPr/>
        </p:nvCxnSpPr>
        <p:spPr>
          <a:xfrm>
            <a:off x="481007" y="3922232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20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20"/>
          <p:cNvCxnSpPr/>
          <p:nvPr/>
        </p:nvCxnSpPr>
        <p:spPr>
          <a:xfrm>
            <a:off x="481007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82600" y="3103131"/>
            <a:ext cx="5418551" cy="307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6211120" y="3103131"/>
            <a:ext cx="5418551" cy="307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44" name="Google Shape;44;p21"/>
          <p:cNvCxnSpPr/>
          <p:nvPr/>
        </p:nvCxnSpPr>
        <p:spPr>
          <a:xfrm>
            <a:off x="482600" y="291840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21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484632" y="2500921"/>
            <a:ext cx="534622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2" type="body"/>
          </p:nvPr>
        </p:nvSpPr>
        <p:spPr>
          <a:xfrm>
            <a:off x="484632" y="3428999"/>
            <a:ext cx="5346222" cy="276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3" type="body"/>
          </p:nvPr>
        </p:nvSpPr>
        <p:spPr>
          <a:xfrm>
            <a:off x="6257120" y="2500921"/>
            <a:ext cx="537255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2"/>
          <p:cNvSpPr txBox="1"/>
          <p:nvPr>
            <p:ph idx="4" type="body"/>
          </p:nvPr>
        </p:nvSpPr>
        <p:spPr>
          <a:xfrm>
            <a:off x="6257120" y="3428999"/>
            <a:ext cx="5372551" cy="276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10989591" y="-7190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 txBox="1"/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61" name="Google Shape;61;p23"/>
          <p:cNvCxnSpPr/>
          <p:nvPr/>
        </p:nvCxnSpPr>
        <p:spPr>
          <a:xfrm>
            <a:off x="482600" y="393331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" name="Google Shape;62;p23"/>
          <p:cNvCxnSpPr/>
          <p:nvPr/>
        </p:nvCxnSpPr>
        <p:spPr>
          <a:xfrm>
            <a:off x="481007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" type="body"/>
          </p:nvPr>
        </p:nvSpPr>
        <p:spPr>
          <a:xfrm>
            <a:off x="5183187" y="987425"/>
            <a:ext cx="644648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25"/>
          <p:cNvSpPr txBox="1"/>
          <p:nvPr>
            <p:ph idx="2" type="body"/>
          </p:nvPr>
        </p:nvSpPr>
        <p:spPr>
          <a:xfrm>
            <a:off x="484632" y="3645074"/>
            <a:ext cx="4287393" cy="222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/>
          <p:nvPr>
            <p:ph idx="2" type="pic"/>
          </p:nvPr>
        </p:nvSpPr>
        <p:spPr>
          <a:xfrm>
            <a:off x="5183187" y="987425"/>
            <a:ext cx="644648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6"/>
          <p:cNvSpPr txBox="1"/>
          <p:nvPr>
            <p:ph idx="1" type="body"/>
          </p:nvPr>
        </p:nvSpPr>
        <p:spPr>
          <a:xfrm>
            <a:off x="484632" y="3645074"/>
            <a:ext cx="4287393" cy="222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6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1" name="Google Shape;11;p1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7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37f66b30c_0_103"/>
          <p:cNvSpPr txBox="1"/>
          <p:nvPr>
            <p:ph type="title"/>
          </p:nvPr>
        </p:nvSpPr>
        <p:spPr>
          <a:xfrm>
            <a:off x="482600" y="978408"/>
            <a:ext cx="105069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g2537f66b30c_0_103"/>
          <p:cNvSpPr txBox="1"/>
          <p:nvPr>
            <p:ph idx="1" type="body"/>
          </p:nvPr>
        </p:nvSpPr>
        <p:spPr>
          <a:xfrm>
            <a:off x="482600" y="3306870"/>
            <a:ext cx="105069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2537f66b30c_0_103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2537f66b30c_0_103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g2537f66b30c_0_103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02" name="Google Shape;102;g2537f66b30c_0_103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g2537f66b30c_0_103"/>
          <p:cNvCxnSpPr/>
          <p:nvPr/>
        </p:nvCxnSpPr>
        <p:spPr>
          <a:xfrm>
            <a:off x="482600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537f66b30c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92" name="Google Shape;192;g2537f66b30c_0_97"/>
          <p:cNvSpPr txBox="1"/>
          <p:nvPr>
            <p:ph type="ctrTitle"/>
          </p:nvPr>
        </p:nvSpPr>
        <p:spPr>
          <a:xfrm>
            <a:off x="482600" y="978408"/>
            <a:ext cx="105069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lang="fr-F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point karaoké</a:t>
            </a:r>
            <a:endParaRPr/>
          </a:p>
        </p:txBody>
      </p:sp>
      <p:sp>
        <p:nvSpPr>
          <p:cNvPr id="193" name="Google Shape;193;g2537f66b30c_0_97"/>
          <p:cNvSpPr txBox="1"/>
          <p:nvPr>
            <p:ph idx="1" type="subTitle"/>
          </p:nvPr>
        </p:nvSpPr>
        <p:spPr>
          <a:xfrm>
            <a:off x="482600" y="3602038"/>
            <a:ext cx="105069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</a:pPr>
            <a:r>
              <a:rPr b="1" lang="fr-FR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Agicap unconf (June 20th, 2023)</a:t>
            </a:r>
            <a:br>
              <a:rPr lang="fr-FR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10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10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10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10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190 ans, la pastille de Vichy est toujours aussi douce - Vichy (03200)" id="276" name="Google Shape;276;p10"/>
          <p:cNvPicPr preferRelativeResize="0"/>
          <p:nvPr/>
        </p:nvPicPr>
        <p:blipFill rotWithShape="1">
          <a:blip r:embed="rId3">
            <a:alphaModFix/>
          </a:blip>
          <a:srcRect b="1573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1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1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11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1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1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8 Personalization Statistics Every Digital Advertiser Must Keep in Mind" id="286" name="Google Shape;286;p11"/>
          <p:cNvPicPr preferRelativeResize="0"/>
          <p:nvPr/>
        </p:nvPicPr>
        <p:blipFill rotWithShape="1">
          <a:blip r:embed="rId3">
            <a:alphaModFix/>
          </a:blip>
          <a:srcRect b="-1" l="10291" r="1263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rique, je t'aime, je te hais : épisode 1/4 du podcast L'Amérique des  écrivains français" id="291" name="Google Shape;2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13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" name="Google Shape;297;p13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" name="Google Shape;298;p13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" name="Google Shape;299;p13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lorida Crime Statistics | Criminal Defense Attorneys in Pinellas County" id="301" name="Google Shape;3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876300"/>
            <a:ext cx="97536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1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1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8" name="Google Shape;308;p1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9" name="Google Shape;309;p1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1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ill Smith, ou l'Amérique face à ses contradictions | Le Devoir" id="311" name="Google Shape;311;p14"/>
          <p:cNvPicPr preferRelativeResize="0"/>
          <p:nvPr/>
        </p:nvPicPr>
        <p:blipFill rotWithShape="1">
          <a:blip r:embed="rId3">
            <a:alphaModFix/>
          </a:blip>
          <a:srcRect b="6783" l="0" r="0" t="5325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1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1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1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p1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rôle de Trip - Une série drôle et décalée autour du monde" id="321" name="Google Shape;3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4763"/>
            <a:ext cx="1217295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/>
        </p:nvSpPr>
        <p:spPr>
          <a:xfrm>
            <a:off x="525780" y="717630"/>
            <a:ext cx="11140440" cy="6308010"/>
          </a:xfrm>
          <a:prstGeom prst="rect">
            <a:avLst/>
          </a:prstGeom>
          <a:solidFill>
            <a:srgbClr val="FFFF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you’re done!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give a round of applause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9" name="Google Shape;199;p2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0" name="Google Shape;2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"/>
          <p:cNvGrpSpPr/>
          <p:nvPr/>
        </p:nvGrpSpPr>
        <p:grpSpPr>
          <a:xfrm>
            <a:off x="525780" y="717630"/>
            <a:ext cx="11140440" cy="6308010"/>
            <a:chOff x="525780" y="717630"/>
            <a:chExt cx="11140440" cy="6308010"/>
          </a:xfrm>
        </p:grpSpPr>
        <p:sp>
          <p:nvSpPr>
            <p:cNvPr id="202" name="Google Shape;202;p2"/>
            <p:cNvSpPr txBox="1"/>
            <p:nvPr/>
          </p:nvSpPr>
          <p:spPr>
            <a:xfrm>
              <a:off x="525780" y="717630"/>
              <a:ext cx="11140440" cy="6308010"/>
            </a:xfrm>
            <a:prstGeom prst="rect">
              <a:avLst/>
            </a:prstGeom>
            <a:solidFill>
              <a:srgbClr val="FFF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to play</a:t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3364794" y="2383540"/>
              <a:ext cx="5462412" cy="3754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 15-30 seconds per slide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Advance slides yourself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Rate your friends on: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Flow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Gesture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Jargon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Credibility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Getting through the deck</a:t>
              </a:r>
              <a:endParaRPr/>
            </a:p>
            <a:p>
              <a:pPr indent="-3429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p3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/>
        </p:nvSpPr>
        <p:spPr>
          <a:xfrm>
            <a:off x="525780" y="0"/>
            <a:ext cx="11140440" cy="7025640"/>
          </a:xfrm>
          <a:prstGeom prst="rect">
            <a:avLst/>
          </a:prstGeom>
          <a:solidFill>
            <a:srgbClr val="FFFF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Churn, la prose de la fatalité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lade de navet et pois chiches | Mordu" id="221" name="Google Shape;2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9" name="Google Shape;229;p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ndre compréhensible l'incompréhensible : un enjeu majeur pour les  assureurs" id="231" name="Google Shape;231;p5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 de famille : 7 clés pour doper la joie à la maison" id="236" name="Google Shape;236;p6"/>
          <p:cNvPicPr preferRelativeResize="0"/>
          <p:nvPr/>
        </p:nvPicPr>
        <p:blipFill rotWithShape="1">
          <a:blip r:embed="rId3">
            <a:alphaModFix/>
          </a:blip>
          <a:srcRect b="3017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7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7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7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-commerce conversion rate benchmarks - 2023 update"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3238"/>
            <a:ext cx="12192000" cy="584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8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8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8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arien : définition illustrée et explications" id="256" name="Google Shape;256;p8"/>
          <p:cNvPicPr preferRelativeResize="0"/>
          <p:nvPr/>
        </p:nvPicPr>
        <p:blipFill rotWithShape="1">
          <a:blip r:embed="rId3">
            <a:alphaModFix/>
          </a:blip>
          <a:srcRect b="22374" l="0" r="0" t="2626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9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9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p9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9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p9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COVID-19 brain fog — and how can you clear it? - Harvard Health" id="266" name="Google Shape;266;p9"/>
          <p:cNvPicPr preferRelativeResize="0"/>
          <p:nvPr/>
        </p:nvPicPr>
        <p:blipFill rotWithShape="1">
          <a:blip r:embed="rId3">
            <a:alphaModFix/>
          </a:blip>
          <a:srcRect b="969" l="0" r="0" t="1114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2022-10-13T13:32:36Z</dcterms:created>
  <dc:creator>Thomas Pierrain</dc:creator>
</cp:coreProperties>
</file>